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259" r:id="rId3"/>
    <p:sldId id="258" r:id="rId4"/>
    <p:sldId id="260" r:id="rId5"/>
    <p:sldId id="275" r:id="rId6"/>
    <p:sldId id="267" r:id="rId7"/>
    <p:sldId id="264" r:id="rId8"/>
    <p:sldId id="268" r:id="rId9"/>
    <p:sldId id="265" r:id="rId10"/>
    <p:sldId id="272" r:id="rId11"/>
    <p:sldId id="277" r:id="rId12"/>
    <p:sldId id="271" r:id="rId13"/>
    <p:sldId id="278" r:id="rId14"/>
    <p:sldId id="281" r:id="rId15"/>
    <p:sldId id="276" r:id="rId16"/>
    <p:sldId id="279" r:id="rId17"/>
    <p:sldId id="266" r:id="rId18"/>
    <p:sldId id="269" r:id="rId19"/>
    <p:sldId id="270" r:id="rId20"/>
    <p:sldId id="263" r:id="rId21"/>
  </p:sldIdLst>
  <p:sldSz cx="12192000" cy="6858000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HY헤드라인M" panose="02030600000101010101" pitchFamily="18" charset="-127"/>
      <p:regular r:id="rId23"/>
    </p:embeddedFont>
    <p:embeddedFont>
      <p:font typeface="나눔스퀘어" panose="020B0600000101010101" pitchFamily="50" charset="-127"/>
      <p:regular r:id="rId24"/>
    </p:embeddedFont>
    <p:embeddedFont>
      <p:font typeface="나눔스퀘어라운드 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54553-DB5D-48FE-A97E-889F91DA7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AF3142-21A3-4E94-A359-6B9E81E44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22749-A878-42A0-99F0-F8F9B8861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B9827-ED1B-459F-AB39-852358C2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74D5D-9980-4C3F-81C3-A5F5A3AD3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5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45C3E-0C28-4772-93A5-84174F4E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6BA777-00E4-4EC2-8583-20CDAA8CB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0699B5-80C7-4478-9AFE-349BF39B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4F4EBB-DA35-4A6D-B6AF-49963208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C2ED5-F2D2-4B09-886A-C34064ED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87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22DA38-1399-4FB8-BF26-10D2B927D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29C128-CB59-4265-9048-86D9EDC52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11801-5DD1-4638-AEE7-20171A5D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78342-31B5-4920-BCEB-9F41B18B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34E8B-6985-4727-9A8D-27B89335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07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69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95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98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5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51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7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9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F1DFE-FCE3-48F7-B239-9F59594A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232FD-3A4C-40A4-9F88-EFA089A9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BF0B3-1D96-4ABC-9D9D-1488A847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89ECF-6C89-4C18-AFA3-D88FBDFF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B442DF-462F-47BB-B4AB-F8578E5A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852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71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45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78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A0013-5977-4C84-8368-73260B07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0634C-E41F-4535-BCDB-CD24FA447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3B454-5E09-49BB-AE7B-3F371CCD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04594-EBA3-4229-BF0E-CCBB63C8B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B41B2-257A-45A0-9E83-3CDAA0B7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BA5C8-5A69-4C98-807B-DF92DC79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B147C-D269-41E8-BC6D-56DB13BC9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7733E5-2B3A-403D-8509-5B220AF65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1A7E49-3D28-4107-A808-43FB33A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BA84D3-8E72-41F1-8C93-F4F5C598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8AE62-CB9E-4775-A240-0BA3E380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5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B13E5-9821-46E3-9A45-A40A7BB4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5947A9-769F-452E-A9AB-B08CEBA7D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56D8E6-812A-40E6-9076-840B1BAC3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3A389F-F540-464C-9174-D5DE18B0F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99372C-3180-45DC-9114-4D2AC4E35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04337B-B093-455D-888E-5D289D67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2D70A3-05D7-437E-B703-76B5615F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EE4A18-8AEB-4FAB-9D62-31E22280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37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CC1EB-8A5D-49E5-BAC3-5FBE088B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AA982-AE47-4030-9479-C20CBDC0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4E5FF1-70CF-437D-A70C-334B5C99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F6FF6E-87AF-4EC1-9D86-DF9B50D9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3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137027-C6DC-49C7-92B7-F6050111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7489CC-5F2D-41BB-864B-D0C6431F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29182F-7A7C-47CA-8A95-F1D9BDEB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0225A-4E69-4CD6-8C31-4E28F088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F6FE9-3EBD-4A8D-BF4A-E15411453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84568-EA4C-4D59-9403-284E8BE94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8B422-5893-4493-861A-D1F4EEFA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DF67CF-1580-4A22-A944-FC78E2D8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FE822D-27F7-4629-843F-291E23C4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E0517-A212-421A-B780-B8C82FCD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B13643-5B4F-4456-B787-066311F3B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31859-FF09-4384-B0CE-7B9AE9D41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83F68-C076-4F00-BB28-4D4E0312C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ACC0F6-5519-431B-B0F6-74F1921D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F8EB92-5F96-4139-89AA-52EE556C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BB8C03-D520-45C7-B9DE-FAF01C82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AB1F57-D9EF-448A-969B-FC167682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E1E5D-9AA7-42BF-A685-8FE212CD2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F16C-A6BA-4B8A-89E5-919881AC26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51569-7C7F-4067-B6B3-F36CFE0B7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5244A-CB8F-451F-91D5-7AC6E6C44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9E417-27DA-48DE-882A-8062CBC2F5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6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F904-D286-4889-9701-87B311D3BDD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6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23" y="2905070"/>
            <a:ext cx="351607" cy="3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양쪽 모서리가 둥근 사각형 92"/>
          <p:cNvSpPr/>
          <p:nvPr/>
        </p:nvSpPr>
        <p:spPr>
          <a:xfrm>
            <a:off x="4914671" y="1806259"/>
            <a:ext cx="2553289" cy="1604617"/>
          </a:xfrm>
          <a:prstGeom prst="round2SameRect">
            <a:avLst/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79" y="1409225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4915853" y="3273985"/>
            <a:ext cx="2564806" cy="15312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82" y="2929792"/>
            <a:ext cx="241941" cy="3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407" y="2893892"/>
            <a:ext cx="263880" cy="3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95" y="2912698"/>
            <a:ext cx="351607" cy="3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39778" l="5167" r="2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7" t="4259" r="72003" b="57296"/>
          <a:stretch/>
        </p:blipFill>
        <p:spPr bwMode="auto">
          <a:xfrm rot="20489636">
            <a:off x="5656135" y="1373386"/>
            <a:ext cx="133728" cy="2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641571" y="3233196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353C5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현진이와 민영이</a:t>
            </a:r>
          </a:p>
        </p:txBody>
      </p:sp>
      <p:cxnSp>
        <p:nvCxnSpPr>
          <p:cNvPr id="96" name="직선 연결선 95"/>
          <p:cNvCxnSpPr/>
          <p:nvPr/>
        </p:nvCxnSpPr>
        <p:spPr>
          <a:xfrm>
            <a:off x="5217635" y="4428221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7FCB77-B200-472D-B186-5228A9786A8E}"/>
              </a:ext>
            </a:extLst>
          </p:cNvPr>
          <p:cNvSpPr/>
          <p:nvPr/>
        </p:nvSpPr>
        <p:spPr>
          <a:xfrm>
            <a:off x="3074976" y="3536935"/>
            <a:ext cx="63158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r>
              <a:rPr lang="ko-KR" altLang="en-US" sz="4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부동산 사이트</a:t>
            </a:r>
            <a:endParaRPr lang="en-US" altLang="ko-KR" sz="4000" b="1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DE180-F4ED-46EF-A6E8-1712A922FACD}"/>
              </a:ext>
            </a:extLst>
          </p:cNvPr>
          <p:cNvSpPr txBox="1"/>
          <p:nvPr/>
        </p:nvSpPr>
        <p:spPr>
          <a:xfrm>
            <a:off x="5224779" y="4532125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20153292 </a:t>
            </a:r>
            <a:r>
              <a:rPr lang="ko-KR" altLang="en-US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정현진</a:t>
            </a:r>
            <a:endParaRPr lang="en-US" altLang="ko-KR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20163377 </a:t>
            </a:r>
            <a:r>
              <a:rPr lang="ko-KR" altLang="en-US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백민영</a:t>
            </a:r>
          </a:p>
        </p:txBody>
      </p:sp>
    </p:spTree>
    <p:extLst>
      <p:ext uri="{BB962C8B-B14F-4D97-AF65-F5344CB8AC3E}">
        <p14:creationId xmlns:p14="http://schemas.microsoft.com/office/powerpoint/2010/main" val="2928560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70DF4D-5150-4225-82BF-D097C953F430}"/>
              </a:ext>
            </a:extLst>
          </p:cNvPr>
          <p:cNvSpPr/>
          <p:nvPr/>
        </p:nvSpPr>
        <p:spPr>
          <a:xfrm>
            <a:off x="3810000" y="1939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설계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BA043A8-701D-4801-A186-0E6FF9FC3822}"/>
              </a:ext>
            </a:extLst>
          </p:cNvPr>
          <p:cNvCxnSpPr>
            <a:cxnSpLocks/>
          </p:cNvCxnSpPr>
          <p:nvPr/>
        </p:nvCxnSpPr>
        <p:spPr>
          <a:xfrm>
            <a:off x="5575177" y="1003174"/>
            <a:ext cx="1100831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19B4D48-45D7-49F2-B1BA-D67205FF8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0175"/>
            <a:ext cx="9144000" cy="435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70DF4D-5150-4225-82BF-D097C953F430}"/>
              </a:ext>
            </a:extLst>
          </p:cNvPr>
          <p:cNvSpPr/>
          <p:nvPr/>
        </p:nvSpPr>
        <p:spPr>
          <a:xfrm>
            <a:off x="3810000" y="1939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BA043A8-701D-4801-A186-0E6FF9FC3822}"/>
              </a:ext>
            </a:extLst>
          </p:cNvPr>
          <p:cNvCxnSpPr>
            <a:cxnSpLocks/>
          </p:cNvCxnSpPr>
          <p:nvPr/>
        </p:nvCxnSpPr>
        <p:spPr>
          <a:xfrm>
            <a:off x="5575177" y="1003174"/>
            <a:ext cx="1100831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1D4330C-1482-44D4-B761-67F35D64B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93" y="1152733"/>
            <a:ext cx="6897397" cy="49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7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_x372477384" descr="EMB0000623482c8">
            <a:extLst>
              <a:ext uri="{FF2B5EF4-FFF2-40B4-BE49-F238E27FC236}">
                <a16:creationId xmlns:a16="http://schemas.microsoft.com/office/drawing/2014/main" id="{58FC2F6E-B05A-4E5A-9A1E-F4A4EDF7F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3" y="2104769"/>
            <a:ext cx="4764276" cy="120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C72D17-0CB6-48E3-9EE6-1F5C46592322}"/>
              </a:ext>
            </a:extLst>
          </p:cNvPr>
          <p:cNvSpPr txBox="1"/>
          <p:nvPr/>
        </p:nvSpPr>
        <p:spPr>
          <a:xfrm>
            <a:off x="686613" y="1215853"/>
            <a:ext cx="2846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회원가입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88D492-37DC-4E71-9105-244ED064CCFF}"/>
              </a:ext>
            </a:extLst>
          </p:cNvPr>
          <p:cNvSpPr txBox="1"/>
          <p:nvPr/>
        </p:nvSpPr>
        <p:spPr>
          <a:xfrm>
            <a:off x="1839830" y="3463064"/>
            <a:ext cx="24578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회원가입 통신 다이어그램</a:t>
            </a:r>
          </a:p>
        </p:txBody>
      </p:sp>
      <p:pic>
        <p:nvPicPr>
          <p:cNvPr id="1029" name="_x271405248" descr="EMB0000623482e0">
            <a:extLst>
              <a:ext uri="{FF2B5EF4-FFF2-40B4-BE49-F238E27FC236}">
                <a16:creationId xmlns:a16="http://schemas.microsoft.com/office/drawing/2014/main" id="{625676EB-79E3-41BF-9B1A-921CB86C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399" y="2113861"/>
            <a:ext cx="5868988" cy="1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01A136-5FCB-4FD4-B1EA-85CC8240D25E}"/>
              </a:ext>
            </a:extLst>
          </p:cNvPr>
          <p:cNvSpPr txBox="1"/>
          <p:nvPr/>
        </p:nvSpPr>
        <p:spPr>
          <a:xfrm>
            <a:off x="7341972" y="3463064"/>
            <a:ext cx="24578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로그인 통신 다이어그램</a:t>
            </a:r>
          </a:p>
        </p:txBody>
      </p:sp>
      <p:pic>
        <p:nvPicPr>
          <p:cNvPr id="1034" name="_x372416472" descr="EMB0000623482ec">
            <a:extLst>
              <a:ext uri="{FF2B5EF4-FFF2-40B4-BE49-F238E27FC236}">
                <a16:creationId xmlns:a16="http://schemas.microsoft.com/office/drawing/2014/main" id="{AB436D58-6D96-4D13-97AE-CBB89189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3" y="4669918"/>
            <a:ext cx="547687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36E724-81D5-406B-944D-D37F42A983A4}"/>
              </a:ext>
            </a:extLst>
          </p:cNvPr>
          <p:cNvSpPr txBox="1"/>
          <p:nvPr/>
        </p:nvSpPr>
        <p:spPr>
          <a:xfrm>
            <a:off x="686613" y="4087838"/>
            <a:ext cx="128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방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3D598B-0BF1-48C2-AB24-5AC758ADCD6A}"/>
              </a:ext>
            </a:extLst>
          </p:cNvPr>
          <p:cNvSpPr txBox="1"/>
          <p:nvPr/>
        </p:nvSpPr>
        <p:spPr>
          <a:xfrm>
            <a:off x="1970843" y="5889199"/>
            <a:ext cx="24578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방 등록 통신 다이어그램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570413-D5ED-4E4C-9DDA-07F3468A6CDE}"/>
              </a:ext>
            </a:extLst>
          </p:cNvPr>
          <p:cNvSpPr/>
          <p:nvPr/>
        </p:nvSpPr>
        <p:spPr>
          <a:xfrm>
            <a:off x="3810000" y="1939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973D52D-485A-41F2-B26C-3120CDEF7613}"/>
              </a:ext>
            </a:extLst>
          </p:cNvPr>
          <p:cNvCxnSpPr>
            <a:cxnSpLocks/>
          </p:cNvCxnSpPr>
          <p:nvPr/>
        </p:nvCxnSpPr>
        <p:spPr>
          <a:xfrm>
            <a:off x="5575177" y="1003174"/>
            <a:ext cx="1100831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86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" name="_x372477672" descr="EMB0000623482c9">
            <a:extLst>
              <a:ext uri="{FF2B5EF4-FFF2-40B4-BE49-F238E27FC236}">
                <a16:creationId xmlns:a16="http://schemas.microsoft.com/office/drawing/2014/main" id="{48AAC7F7-7CE4-4F9F-BBF9-8C26EC60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41" y="1764784"/>
            <a:ext cx="3470890" cy="379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671EB2-14E5-4DBD-946A-07B39B1A05B3}"/>
              </a:ext>
            </a:extLst>
          </p:cNvPr>
          <p:cNvSpPr txBox="1"/>
          <p:nvPr/>
        </p:nvSpPr>
        <p:spPr>
          <a:xfrm>
            <a:off x="1183823" y="5691399"/>
            <a:ext cx="26713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회원가입 클래스 다이어그램</a:t>
            </a:r>
          </a:p>
        </p:txBody>
      </p:sp>
      <p:pic>
        <p:nvPicPr>
          <p:cNvPr id="1028" name="_x271409208" descr="EMB0000623482e1">
            <a:extLst>
              <a:ext uri="{FF2B5EF4-FFF2-40B4-BE49-F238E27FC236}">
                <a16:creationId xmlns:a16="http://schemas.microsoft.com/office/drawing/2014/main" id="{15126E3D-D565-44AA-AF39-95E4BB3D8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306" y="1761180"/>
            <a:ext cx="3265653" cy="37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95A23D-33E9-4FB4-B64F-791209AAAD23}"/>
              </a:ext>
            </a:extLst>
          </p:cNvPr>
          <p:cNvSpPr txBox="1"/>
          <p:nvPr/>
        </p:nvSpPr>
        <p:spPr>
          <a:xfrm>
            <a:off x="686613" y="1215853"/>
            <a:ext cx="2846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회원가입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로그인</a:t>
            </a:r>
          </a:p>
        </p:txBody>
      </p:sp>
      <p:pic>
        <p:nvPicPr>
          <p:cNvPr id="2049" name="_x272395896" descr="EMB0000623482ee">
            <a:extLst>
              <a:ext uri="{FF2B5EF4-FFF2-40B4-BE49-F238E27FC236}">
                <a16:creationId xmlns:a16="http://schemas.microsoft.com/office/drawing/2014/main" id="{BC0E794C-73A8-4D85-A28F-A43911BE3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82" y="1764784"/>
            <a:ext cx="3760272" cy="379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9014F1-2EC3-43F3-AE7A-B2640C1772DA}"/>
              </a:ext>
            </a:extLst>
          </p:cNvPr>
          <p:cNvSpPr txBox="1"/>
          <p:nvPr/>
        </p:nvSpPr>
        <p:spPr>
          <a:xfrm>
            <a:off x="4862955" y="5663420"/>
            <a:ext cx="26713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로그인 클래스 다이어그램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4C8D4-803B-44DB-9A3F-A240D20658FD}"/>
              </a:ext>
            </a:extLst>
          </p:cNvPr>
          <p:cNvSpPr txBox="1"/>
          <p:nvPr/>
        </p:nvSpPr>
        <p:spPr>
          <a:xfrm>
            <a:off x="8142306" y="1212965"/>
            <a:ext cx="1285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방 등록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F1A76A-7277-4CC6-A506-C9C9084A49FF}"/>
              </a:ext>
            </a:extLst>
          </p:cNvPr>
          <p:cNvSpPr txBox="1"/>
          <p:nvPr/>
        </p:nvSpPr>
        <p:spPr>
          <a:xfrm>
            <a:off x="8542087" y="5638886"/>
            <a:ext cx="26713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 등록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클래스 다이어그램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DEE9B5-83CA-422A-AFBE-704B2A0EC51E}"/>
              </a:ext>
            </a:extLst>
          </p:cNvPr>
          <p:cNvSpPr/>
          <p:nvPr/>
        </p:nvSpPr>
        <p:spPr>
          <a:xfrm>
            <a:off x="3810000" y="1939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03F1F2-C9AD-4291-89DB-6DCDC881C314}"/>
              </a:ext>
            </a:extLst>
          </p:cNvPr>
          <p:cNvCxnSpPr>
            <a:cxnSpLocks/>
          </p:cNvCxnSpPr>
          <p:nvPr/>
        </p:nvCxnSpPr>
        <p:spPr>
          <a:xfrm>
            <a:off x="5575177" y="1003174"/>
            <a:ext cx="1100831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15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37DC96-4FEA-48E5-BFE8-883A0FB86257}"/>
              </a:ext>
            </a:extLst>
          </p:cNvPr>
          <p:cNvSpPr/>
          <p:nvPr/>
        </p:nvSpPr>
        <p:spPr>
          <a:xfrm>
            <a:off x="3810000" y="292116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 </a:t>
            </a:r>
            <a:r>
              <a:rPr lang="ko-KR" altLang="en-US" sz="6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시연영상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70DF4D-5150-4225-82BF-D097C953F430}"/>
              </a:ext>
            </a:extLst>
          </p:cNvPr>
          <p:cNvSpPr/>
          <p:nvPr/>
        </p:nvSpPr>
        <p:spPr>
          <a:xfrm>
            <a:off x="3810000" y="1939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시연 영상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BA043A8-701D-4801-A186-0E6FF9FC3822}"/>
              </a:ext>
            </a:extLst>
          </p:cNvPr>
          <p:cNvCxnSpPr>
            <a:cxnSpLocks/>
          </p:cNvCxnSpPr>
          <p:nvPr/>
        </p:nvCxnSpPr>
        <p:spPr>
          <a:xfrm>
            <a:off x="5007006" y="1003174"/>
            <a:ext cx="2192784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캡스톤디자인 시연 동영상">
            <a:hlinkClick r:id="" action="ppaction://media"/>
            <a:extLst>
              <a:ext uri="{FF2B5EF4-FFF2-40B4-BE49-F238E27FC236}">
                <a16:creationId xmlns:a16="http://schemas.microsoft.com/office/drawing/2014/main" id="{058E522E-ACFA-4D15-8C61-A99049FF1D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68949" y="1336046"/>
            <a:ext cx="8054101" cy="45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7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37DC96-4FEA-48E5-BFE8-883A0FB86257}"/>
              </a:ext>
            </a:extLst>
          </p:cNvPr>
          <p:cNvSpPr/>
          <p:nvPr/>
        </p:nvSpPr>
        <p:spPr>
          <a:xfrm>
            <a:off x="2295567" y="2921168"/>
            <a:ext cx="76008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 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완성도 및 역할분담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658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9A3918-9046-4AAB-9054-25EC839A8269}"/>
              </a:ext>
            </a:extLst>
          </p:cNvPr>
          <p:cNvSpPr/>
          <p:nvPr/>
        </p:nvSpPr>
        <p:spPr>
          <a:xfrm>
            <a:off x="3810000" y="1939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완성도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72E4690-1BAB-48C4-9D43-3E255BC9E9BA}"/>
              </a:ext>
            </a:extLst>
          </p:cNvPr>
          <p:cNvCxnSpPr>
            <a:cxnSpLocks/>
          </p:cNvCxnSpPr>
          <p:nvPr/>
        </p:nvCxnSpPr>
        <p:spPr>
          <a:xfrm>
            <a:off x="5246703" y="1003174"/>
            <a:ext cx="1713390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1928E-2424-4057-8C25-04EE31C02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11779"/>
              </p:ext>
            </p:extLst>
          </p:nvPr>
        </p:nvGraphicFramePr>
        <p:xfrm>
          <a:off x="3090908" y="1175678"/>
          <a:ext cx="6024980" cy="5162794"/>
        </p:xfrm>
        <a:graphic>
          <a:graphicData uri="http://schemas.openxmlformats.org/drawingml/2006/table">
            <a:tbl>
              <a:tblPr/>
              <a:tblGrid>
                <a:gridCol w="2900652">
                  <a:extLst>
                    <a:ext uri="{9D8B030D-6E8A-4147-A177-3AD203B41FA5}">
                      <a16:colId xmlns:a16="http://schemas.microsoft.com/office/drawing/2014/main" val="3288452569"/>
                    </a:ext>
                  </a:extLst>
                </a:gridCol>
                <a:gridCol w="1562164">
                  <a:extLst>
                    <a:ext uri="{9D8B030D-6E8A-4147-A177-3AD203B41FA5}">
                      <a16:colId xmlns:a16="http://schemas.microsoft.com/office/drawing/2014/main" val="1844132133"/>
                    </a:ext>
                  </a:extLst>
                </a:gridCol>
                <a:gridCol w="1562164">
                  <a:extLst>
                    <a:ext uri="{9D8B030D-6E8A-4147-A177-3AD203B41FA5}">
                      <a16:colId xmlns:a16="http://schemas.microsoft.com/office/drawing/2014/main" val="2885396060"/>
                    </a:ext>
                  </a:extLst>
                </a:gridCol>
              </a:tblGrid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 일정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달성여부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002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구성 및 기업 매칭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23140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227580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17820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 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52402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24556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406946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계획서 작성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77713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발표 준비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933059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구축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0680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디비 연동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5995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 방 목록 리스트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111548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 정보 보기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995227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 구조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콘텐츠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060387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경관 설정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88151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31263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보고서 작성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46161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발표 준비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12204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 대비 달성도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14/17 =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82%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999" marR="64999" marT="17971" marB="17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545337"/>
                  </a:ext>
                </a:extLst>
              </a:tr>
            </a:tbl>
          </a:graphicData>
        </a:graphic>
      </p:graphicFrame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0AAD41A-8102-403D-B6B8-BCC8AF1BDBBF}"/>
              </a:ext>
            </a:extLst>
          </p:cNvPr>
          <p:cNvSpPr/>
          <p:nvPr/>
        </p:nvSpPr>
        <p:spPr>
          <a:xfrm>
            <a:off x="6665180" y="3357580"/>
            <a:ext cx="914399" cy="798990"/>
          </a:xfrm>
          <a:prstGeom prst="rightArrow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5FCF8-A460-4C1B-8708-A5500CA9C0F7}"/>
              </a:ext>
            </a:extLst>
          </p:cNvPr>
          <p:cNvSpPr txBox="1"/>
          <p:nvPr/>
        </p:nvSpPr>
        <p:spPr>
          <a:xfrm>
            <a:off x="7701014" y="2095925"/>
            <a:ext cx="411036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구현하지 못한 기능 완성</a:t>
            </a:r>
            <a:endParaRPr lang="en-US" altLang="ko-KR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▶ 부동산 방  목록 리스트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▶ 방 정보 보기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▶ 방 구조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합치기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 최종 발표 준비</a:t>
            </a:r>
            <a:endParaRPr lang="en-US" altLang="ko-KR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▶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2019.06.24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월요일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7E113A-B8D7-4768-B409-27D8D7621F4D}"/>
              </a:ext>
            </a:extLst>
          </p:cNvPr>
          <p:cNvSpPr/>
          <p:nvPr/>
        </p:nvSpPr>
        <p:spPr>
          <a:xfrm>
            <a:off x="7338392" y="1548657"/>
            <a:ext cx="4572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noProof="0" dirty="0">
                <a:solidFill>
                  <a:srgbClr val="FFFF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추후 일정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70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21732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5E5D54-1014-49E9-960D-49FEFB441DDE}"/>
              </a:ext>
            </a:extLst>
          </p:cNvPr>
          <p:cNvGrpSpPr/>
          <p:nvPr/>
        </p:nvGrpSpPr>
        <p:grpSpPr>
          <a:xfrm>
            <a:off x="2435805" y="1196540"/>
            <a:ext cx="7320390" cy="4577412"/>
            <a:chOff x="2210607" y="1167129"/>
            <a:chExt cx="7320390" cy="457741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46BAF26-B753-40CE-8A18-76CDFBF51DC0}"/>
                </a:ext>
              </a:extLst>
            </p:cNvPr>
            <p:cNvGrpSpPr/>
            <p:nvPr/>
          </p:nvGrpSpPr>
          <p:grpSpPr>
            <a:xfrm>
              <a:off x="2704008" y="1167129"/>
              <a:ext cx="1652656" cy="2292649"/>
              <a:chOff x="2622534" y="1021057"/>
              <a:chExt cx="1652656" cy="229264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DCD874E-5FF4-4D4F-BDDC-B22DA9F7DB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622534" y="1021057"/>
                <a:ext cx="1652656" cy="1652656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EB4F87-13E4-4FDD-83E9-86CBA7FF5182}"/>
                  </a:ext>
                </a:extLst>
              </p:cNvPr>
              <p:cNvSpPr txBox="1"/>
              <p:nvPr/>
            </p:nvSpPr>
            <p:spPr>
              <a:xfrm>
                <a:off x="2836582" y="2913596"/>
                <a:ext cx="12245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정현진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7EE540-8C70-4B80-A107-80AD8A4F4006}"/>
                </a:ext>
              </a:extLst>
            </p:cNvPr>
            <p:cNvGrpSpPr/>
            <p:nvPr/>
          </p:nvGrpSpPr>
          <p:grpSpPr>
            <a:xfrm>
              <a:off x="7384942" y="1167129"/>
              <a:ext cx="1652656" cy="2292649"/>
              <a:chOff x="6757208" y="580703"/>
              <a:chExt cx="1652656" cy="229264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B06454D-E59C-4381-A74E-EF14A4D7A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7208" y="580703"/>
                <a:ext cx="1652656" cy="165265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8E9B4-6233-4EB0-B754-32CBC02453E5}"/>
                  </a:ext>
                </a:extLst>
              </p:cNvPr>
              <p:cNvSpPr txBox="1"/>
              <p:nvPr/>
            </p:nvSpPr>
            <p:spPr>
              <a:xfrm>
                <a:off x="6971256" y="2473242"/>
                <a:ext cx="12245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백민영</a:t>
                </a:r>
                <a:endParaRPr lang="ko-KR" altLang="en-US" sz="2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ECD30E-39C1-4C96-ADB4-0CD0F07D5F14}"/>
                </a:ext>
              </a:extLst>
            </p:cNvPr>
            <p:cNvSpPr/>
            <p:nvPr/>
          </p:nvSpPr>
          <p:spPr>
            <a:xfrm>
              <a:off x="2210607" y="3534026"/>
              <a:ext cx="2639456" cy="2210515"/>
            </a:xfrm>
            <a:prstGeom prst="rect">
              <a:avLst/>
            </a:prstGeom>
            <a:noFill/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FrontEnd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VR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제작 기반 영상 제작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화면 설계 및 구축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부동산 방 목록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문의 및 답변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보고서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발표 준비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211FA90-6449-45C5-BB34-BBA583C51E94}"/>
                </a:ext>
              </a:extLst>
            </p:cNvPr>
            <p:cNvSpPr/>
            <p:nvPr/>
          </p:nvSpPr>
          <p:spPr>
            <a:xfrm>
              <a:off x="6891541" y="3534025"/>
              <a:ext cx="2639456" cy="2210516"/>
            </a:xfrm>
            <a:prstGeom prst="rect">
              <a:avLst/>
            </a:prstGeom>
            <a:noFill/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BackEnd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디비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설계 및 구축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 정보보기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 구조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VR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콘텐츠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일정관리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보고서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발표 준비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4337BE-7960-4545-94AF-AEF284D0B0E5}"/>
              </a:ext>
            </a:extLst>
          </p:cNvPr>
          <p:cNvSpPr/>
          <p:nvPr/>
        </p:nvSpPr>
        <p:spPr>
          <a:xfrm>
            <a:off x="3810000" y="1939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4E42B49-3548-4C0A-A48B-A5914C0DBE56}"/>
              </a:ext>
            </a:extLst>
          </p:cNvPr>
          <p:cNvCxnSpPr>
            <a:cxnSpLocks/>
          </p:cNvCxnSpPr>
          <p:nvPr/>
        </p:nvCxnSpPr>
        <p:spPr>
          <a:xfrm>
            <a:off x="5140171" y="1003174"/>
            <a:ext cx="2015231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54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 descr="C:\Users\admin\AppData\Local\Microsoft\Windows\Temporary Internet Files\Content.IE5\39RQUTLC\Mango_01[1].png">
            <a:extLst>
              <a:ext uri="{FF2B5EF4-FFF2-40B4-BE49-F238E27FC236}">
                <a16:creationId xmlns:a16="http://schemas.microsoft.com/office/drawing/2014/main" id="{AA20E72F-5952-48B2-901A-BEBC0358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23" y="2905070"/>
            <a:ext cx="351607" cy="3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양쪽 모서리가 둥근 사각형 92">
            <a:extLst>
              <a:ext uri="{FF2B5EF4-FFF2-40B4-BE49-F238E27FC236}">
                <a16:creationId xmlns:a16="http://schemas.microsoft.com/office/drawing/2014/main" id="{13CF1B72-92A5-4C76-8DB7-2192531F30AC}"/>
              </a:ext>
            </a:extLst>
          </p:cNvPr>
          <p:cNvSpPr/>
          <p:nvPr/>
        </p:nvSpPr>
        <p:spPr>
          <a:xfrm>
            <a:off x="4914671" y="1806259"/>
            <a:ext cx="2553289" cy="1604617"/>
          </a:xfrm>
          <a:prstGeom prst="round2SameRect">
            <a:avLst/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4182843-C675-420A-830A-47556B7A7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79" y="1409225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2" name="양쪽 모서리가 둥근 사각형 4">
            <a:extLst>
              <a:ext uri="{FF2B5EF4-FFF2-40B4-BE49-F238E27FC236}">
                <a16:creationId xmlns:a16="http://schemas.microsoft.com/office/drawing/2014/main" id="{686183E6-614A-44D6-BBAF-A24FEF1FEA9C}"/>
              </a:ext>
            </a:extLst>
          </p:cNvPr>
          <p:cNvSpPr/>
          <p:nvPr/>
        </p:nvSpPr>
        <p:spPr>
          <a:xfrm>
            <a:off x="4915853" y="3273985"/>
            <a:ext cx="2564806" cy="15312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3" name="Picture 5" descr="C:\Users\admin\AppData\Local\Microsoft\Windows\Temporary Internet Files\Content.IE5\MUBWL6QH\Mahohani04L[1].png">
            <a:extLst>
              <a:ext uri="{FF2B5EF4-FFF2-40B4-BE49-F238E27FC236}">
                <a16:creationId xmlns:a16="http://schemas.microsoft.com/office/drawing/2014/main" id="{FA8B0DFE-C82D-4E40-B6E2-4F06D540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82" y="2929792"/>
            <a:ext cx="241941" cy="3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admin\AppData\Local\Microsoft\Windows\Temporary Internet Files\Content.IE5\MUBWL6QH\Mahohani04L[1].png">
            <a:extLst>
              <a:ext uri="{FF2B5EF4-FFF2-40B4-BE49-F238E27FC236}">
                <a16:creationId xmlns:a16="http://schemas.microsoft.com/office/drawing/2014/main" id="{0D7D555D-39AE-4D1D-B822-B7A90AE5D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407" y="2893892"/>
            <a:ext cx="263880" cy="3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admin\AppData\Local\Microsoft\Windows\Temporary Internet Files\Content.IE5\39RQUTLC\Mango_01[1].png">
            <a:extLst>
              <a:ext uri="{FF2B5EF4-FFF2-40B4-BE49-F238E27FC236}">
                <a16:creationId xmlns:a16="http://schemas.microsoft.com/office/drawing/2014/main" id="{7B1254B9-27DB-4221-939B-9B01A4E5D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95" y="2912698"/>
            <a:ext cx="351607" cy="3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admin\AppData\Local\Microsoft\Windows\Temporary Internet Files\Content.IE5\BQLU45ZN\%25B4%25DE[1].jpg">
            <a:extLst>
              <a:ext uri="{FF2B5EF4-FFF2-40B4-BE49-F238E27FC236}">
                <a16:creationId xmlns:a16="http://schemas.microsoft.com/office/drawing/2014/main" id="{F5963831-9BDA-4B4F-A715-B09258451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39778" l="5167" r="2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7" t="4259" r="72003" b="57296"/>
          <a:stretch/>
        </p:blipFill>
        <p:spPr bwMode="auto">
          <a:xfrm rot="20489636">
            <a:off x="5656135" y="1373386"/>
            <a:ext cx="133728" cy="2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34D069-91FF-4AFB-AF9F-DC4C53F1A0E7}"/>
              </a:ext>
            </a:extLst>
          </p:cNvPr>
          <p:cNvSpPr/>
          <p:nvPr/>
        </p:nvSpPr>
        <p:spPr>
          <a:xfrm>
            <a:off x="4641571" y="3233196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353C5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현진이와 민영이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15577C-A28F-4E98-B55D-475810FCE6A9}"/>
              </a:ext>
            </a:extLst>
          </p:cNvPr>
          <p:cNvSpPr/>
          <p:nvPr/>
        </p:nvSpPr>
        <p:spPr>
          <a:xfrm>
            <a:off x="3074976" y="3536935"/>
            <a:ext cx="63158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8458C0-2C10-49AF-95BD-A668D32D8069}"/>
              </a:ext>
            </a:extLst>
          </p:cNvPr>
          <p:cNvCxnSpPr/>
          <p:nvPr/>
        </p:nvCxnSpPr>
        <p:spPr>
          <a:xfrm>
            <a:off x="5217635" y="4428221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FB5789A-75A1-4650-A613-9251FAABD6B1}"/>
              </a:ext>
            </a:extLst>
          </p:cNvPr>
          <p:cNvSpPr txBox="1"/>
          <p:nvPr/>
        </p:nvSpPr>
        <p:spPr>
          <a:xfrm>
            <a:off x="5224779" y="4532125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20153292 </a:t>
            </a:r>
            <a:r>
              <a:rPr lang="ko-KR" altLang="en-US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정현진</a:t>
            </a:r>
            <a:endParaRPr lang="en-US" altLang="ko-KR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20163377 </a:t>
            </a:r>
            <a:r>
              <a:rPr lang="ko-KR" altLang="en-US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백민영</a:t>
            </a:r>
          </a:p>
        </p:txBody>
      </p:sp>
    </p:spTree>
    <p:extLst>
      <p:ext uri="{BB962C8B-B14F-4D97-AF65-F5344CB8AC3E}">
        <p14:creationId xmlns:p14="http://schemas.microsoft.com/office/powerpoint/2010/main" val="214907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다리꼴 8"/>
          <p:cNvSpPr/>
          <p:nvPr/>
        </p:nvSpPr>
        <p:spPr>
          <a:xfrm>
            <a:off x="3294857" y="1477525"/>
            <a:ext cx="5753473" cy="717633"/>
          </a:xfrm>
          <a:prstGeom prst="trapezoid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28" name="순서도: 수동 입력 27">
            <a:extLst>
              <a:ext uri="{FF2B5EF4-FFF2-40B4-BE49-F238E27FC236}">
                <a16:creationId xmlns:a16="http://schemas.microsoft.com/office/drawing/2014/main" id="{53E1A923-54FF-4F7C-A800-531D0AF7B300}"/>
              </a:ext>
            </a:extLst>
          </p:cNvPr>
          <p:cNvSpPr/>
          <p:nvPr/>
        </p:nvSpPr>
        <p:spPr>
          <a:xfrm rot="5400000">
            <a:off x="3460794" y="1299483"/>
            <a:ext cx="717631" cy="1059520"/>
          </a:xfrm>
          <a:prstGeom prst="flowChartManualInpu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97027" y="2400359"/>
            <a:ext cx="5769971" cy="717632"/>
            <a:chOff x="1115613" y="1506387"/>
            <a:chExt cx="6860376" cy="86115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사다리꼴 17"/>
            <p:cNvSpPr/>
            <p:nvPr/>
          </p:nvSpPr>
          <p:spPr>
            <a:xfrm>
              <a:off x="1135228" y="1506387"/>
              <a:ext cx="6840761" cy="861158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개발환경</a:t>
              </a:r>
            </a:p>
          </p:txBody>
        </p:sp>
        <p:sp>
          <p:nvSpPr>
            <p:cNvPr id="19" name="순서도: 수동 입력 18"/>
            <p:cNvSpPr/>
            <p:nvPr/>
          </p:nvSpPr>
          <p:spPr>
            <a:xfrm rot="5400000">
              <a:off x="1369965" y="1252035"/>
              <a:ext cx="861157" cy="1369862"/>
            </a:xfrm>
            <a:prstGeom prst="flowChartManualInpu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87688" y="3338908"/>
            <a:ext cx="5769972" cy="717633"/>
            <a:chOff x="1115613" y="1506387"/>
            <a:chExt cx="6860377" cy="86409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사다리꼴 20"/>
            <p:cNvSpPr/>
            <p:nvPr/>
          </p:nvSpPr>
          <p:spPr>
            <a:xfrm>
              <a:off x="1135229" y="1506388"/>
              <a:ext cx="6840761" cy="86409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내용</a:t>
              </a:r>
            </a:p>
          </p:txBody>
        </p:sp>
        <p:sp>
          <p:nvSpPr>
            <p:cNvPr id="22" name="순서도: 수동 입력 21"/>
            <p:cNvSpPr/>
            <p:nvPr/>
          </p:nvSpPr>
          <p:spPr>
            <a:xfrm rot="5400000">
              <a:off x="1369966" y="1252034"/>
              <a:ext cx="861157" cy="1369864"/>
            </a:xfrm>
            <a:prstGeom prst="flowChartManualInpu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3900264" y="3778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</a:t>
            </a:r>
            <a:endParaRPr lang="ko-KR" altLang="en-US" sz="36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392364" y="2343677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i="1" dirty="0">
                <a:solidFill>
                  <a:srgbClr val="353C5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4800" i="1" dirty="0">
              <a:solidFill>
                <a:srgbClr val="353C5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392364" y="3264455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i="1" dirty="0">
                <a:solidFill>
                  <a:srgbClr val="353C5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4800" i="1" dirty="0">
              <a:solidFill>
                <a:srgbClr val="353C5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385096" y="1425346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i="1" dirty="0">
                <a:solidFill>
                  <a:srgbClr val="353C5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4800" i="1" dirty="0">
              <a:solidFill>
                <a:srgbClr val="353C5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24542E-89DE-4EEC-A0E3-A41B8E552ECD}"/>
              </a:ext>
            </a:extLst>
          </p:cNvPr>
          <p:cNvGrpSpPr/>
          <p:nvPr/>
        </p:nvGrpSpPr>
        <p:grpSpPr>
          <a:xfrm>
            <a:off x="3271189" y="4215475"/>
            <a:ext cx="5769973" cy="838354"/>
            <a:chOff x="3271189" y="5359529"/>
            <a:chExt cx="5769973" cy="83835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EADB280-0971-41FB-9D33-6C0A5CEF8127}"/>
                </a:ext>
              </a:extLst>
            </p:cNvPr>
            <p:cNvGrpSpPr/>
            <p:nvPr/>
          </p:nvGrpSpPr>
          <p:grpSpPr>
            <a:xfrm>
              <a:off x="3271189" y="5480251"/>
              <a:ext cx="5769973" cy="717632"/>
              <a:chOff x="1115612" y="1506388"/>
              <a:chExt cx="6860378" cy="864096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" name="사다리꼴 26">
                <a:extLst>
                  <a:ext uri="{FF2B5EF4-FFF2-40B4-BE49-F238E27FC236}">
                    <a16:creationId xmlns:a16="http://schemas.microsoft.com/office/drawing/2014/main" id="{853D0EF0-5083-4A86-BE0C-4EB2F75541DA}"/>
                  </a:ext>
                </a:extLst>
              </p:cNvPr>
              <p:cNvSpPr/>
              <p:nvPr/>
            </p:nvSpPr>
            <p:spPr>
              <a:xfrm>
                <a:off x="1135229" y="1506388"/>
                <a:ext cx="6840761" cy="864096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시연영상</a:t>
                </a:r>
              </a:p>
            </p:txBody>
          </p:sp>
          <p:sp>
            <p:nvSpPr>
              <p:cNvPr id="29" name="순서도: 수동 입력 28">
                <a:extLst>
                  <a:ext uri="{FF2B5EF4-FFF2-40B4-BE49-F238E27FC236}">
                    <a16:creationId xmlns:a16="http://schemas.microsoft.com/office/drawing/2014/main" id="{8580292E-6B47-472F-B1CD-76DDC7189FEA}"/>
                  </a:ext>
                </a:extLst>
              </p:cNvPr>
              <p:cNvSpPr/>
              <p:nvPr/>
            </p:nvSpPr>
            <p:spPr>
              <a:xfrm rot="5400000">
                <a:off x="1369966" y="1252034"/>
                <a:ext cx="861156" cy="1369863"/>
              </a:xfrm>
              <a:prstGeom prst="flowChartManualInput">
                <a:avLst/>
              </a:prstGeom>
              <a:solidFill>
                <a:srgbClr val="FF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56A2FB-A1EE-4E4B-BD74-D1B5D0034779}"/>
                </a:ext>
              </a:extLst>
            </p:cNvPr>
            <p:cNvSpPr txBox="1"/>
            <p:nvPr/>
          </p:nvSpPr>
          <p:spPr>
            <a:xfrm>
              <a:off x="3359696" y="5359529"/>
              <a:ext cx="5760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i="1" dirty="0">
                  <a:solidFill>
                    <a:srgbClr val="353C5D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endParaRPr lang="ko-KR" altLang="en-US" sz="4800" i="1" dirty="0">
                <a:solidFill>
                  <a:srgbClr val="353C5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6EB1BA5-1879-4AA6-916F-1DAD8340C32B}"/>
              </a:ext>
            </a:extLst>
          </p:cNvPr>
          <p:cNvGrpSpPr/>
          <p:nvPr/>
        </p:nvGrpSpPr>
        <p:grpSpPr>
          <a:xfrm>
            <a:off x="3271189" y="5176210"/>
            <a:ext cx="5769973" cy="838354"/>
            <a:chOff x="3271189" y="5359529"/>
            <a:chExt cx="5769973" cy="83835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0D68B00-67FD-464D-A4AC-8465B68A00F8}"/>
                </a:ext>
              </a:extLst>
            </p:cNvPr>
            <p:cNvGrpSpPr/>
            <p:nvPr/>
          </p:nvGrpSpPr>
          <p:grpSpPr>
            <a:xfrm>
              <a:off x="3271189" y="5480251"/>
              <a:ext cx="5769973" cy="717632"/>
              <a:chOff x="1115612" y="1506388"/>
              <a:chExt cx="6860378" cy="864096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4" name="사다리꼴 33">
                <a:extLst>
                  <a:ext uri="{FF2B5EF4-FFF2-40B4-BE49-F238E27FC236}">
                    <a16:creationId xmlns:a16="http://schemas.microsoft.com/office/drawing/2014/main" id="{C6F6C5A0-0AE8-4850-BBAB-B08681F588F4}"/>
                  </a:ext>
                </a:extLst>
              </p:cNvPr>
              <p:cNvSpPr/>
              <p:nvPr/>
            </p:nvSpPr>
            <p:spPr>
              <a:xfrm>
                <a:off x="1135229" y="1506388"/>
                <a:ext cx="6840761" cy="864096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완성도 및 역할분담</a:t>
                </a:r>
              </a:p>
            </p:txBody>
          </p:sp>
          <p:sp>
            <p:nvSpPr>
              <p:cNvPr id="35" name="순서도: 수동 입력 34">
                <a:extLst>
                  <a:ext uri="{FF2B5EF4-FFF2-40B4-BE49-F238E27FC236}">
                    <a16:creationId xmlns:a16="http://schemas.microsoft.com/office/drawing/2014/main" id="{481FFC07-50E5-4A74-842E-651092118447}"/>
                  </a:ext>
                </a:extLst>
              </p:cNvPr>
              <p:cNvSpPr/>
              <p:nvPr/>
            </p:nvSpPr>
            <p:spPr>
              <a:xfrm rot="5400000">
                <a:off x="1369966" y="1252034"/>
                <a:ext cx="861156" cy="1369863"/>
              </a:xfrm>
              <a:prstGeom prst="flowChartManualInput">
                <a:avLst/>
              </a:prstGeom>
              <a:solidFill>
                <a:srgbClr val="FF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C31350-2399-415E-8679-DB12B6FAB675}"/>
                </a:ext>
              </a:extLst>
            </p:cNvPr>
            <p:cNvSpPr txBox="1"/>
            <p:nvPr/>
          </p:nvSpPr>
          <p:spPr>
            <a:xfrm>
              <a:off x="3359696" y="5359529"/>
              <a:ext cx="5760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i="1" dirty="0">
                  <a:solidFill>
                    <a:srgbClr val="353C5D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endParaRPr lang="ko-KR" altLang="en-US" sz="4800" i="1" dirty="0">
                <a:solidFill>
                  <a:srgbClr val="353C5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202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37DC96-4FEA-48E5-BFE8-883A0FB86257}"/>
              </a:ext>
            </a:extLst>
          </p:cNvPr>
          <p:cNvSpPr/>
          <p:nvPr/>
        </p:nvSpPr>
        <p:spPr>
          <a:xfrm>
            <a:off x="3810000" y="292116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6000" b="1" dirty="0">
              <a:solidFill>
                <a:srgbClr val="E5FB1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61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063BA5-E3DF-4538-91D2-A9BC18457155}"/>
              </a:ext>
            </a:extLst>
          </p:cNvPr>
          <p:cNvSpPr/>
          <p:nvPr/>
        </p:nvSpPr>
        <p:spPr>
          <a:xfrm>
            <a:off x="3810000" y="1939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회사 소개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0947422-B6B8-4E8C-B75A-5EB9FF36845B}"/>
              </a:ext>
            </a:extLst>
          </p:cNvPr>
          <p:cNvCxnSpPr>
            <a:cxnSpLocks/>
          </p:cNvCxnSpPr>
          <p:nvPr/>
        </p:nvCxnSpPr>
        <p:spPr>
          <a:xfrm>
            <a:off x="5033639" y="1003174"/>
            <a:ext cx="2201662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B24691-B286-45FE-A818-EB2ACCFB1A27}"/>
              </a:ext>
            </a:extLst>
          </p:cNvPr>
          <p:cNvGrpSpPr/>
          <p:nvPr/>
        </p:nvGrpSpPr>
        <p:grpSpPr>
          <a:xfrm>
            <a:off x="1102444" y="1383098"/>
            <a:ext cx="9987111" cy="4114256"/>
            <a:chOff x="1134331" y="1383098"/>
            <a:chExt cx="9987111" cy="4114256"/>
          </a:xfrm>
        </p:grpSpPr>
        <p:pic>
          <p:nvPicPr>
            <p:cNvPr id="15" name="Picture 4" descr="ì ë¹íì ëí ì´ë¯¸ì§ ê²ìê²°ê³¼">
              <a:extLst>
                <a:ext uri="{FF2B5EF4-FFF2-40B4-BE49-F238E27FC236}">
                  <a16:creationId xmlns:a16="http://schemas.microsoft.com/office/drawing/2014/main" id="{CA4B175C-97F5-4BD8-9C1B-899CF34213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444" b="93889" l="10000" r="94783">
                          <a14:foregroundMark x1="48696" y1="75000" x2="48696" y2="75000"/>
                          <a14:foregroundMark x1="47826" y1="46667" x2="47826" y2="46667"/>
                          <a14:foregroundMark x1="33478" y1="45556" x2="33478" y2="45556"/>
                          <a14:foregroundMark x1="33478" y1="45556" x2="61304" y2="48889"/>
                          <a14:foregroundMark x1="61304" y1="48889" x2="62174" y2="48333"/>
                          <a14:foregroundMark x1="23478" y1="45000" x2="46087" y2="53333"/>
                          <a14:foregroundMark x1="46087" y1="53333" x2="22609" y2="40556"/>
                          <a14:foregroundMark x1="22609" y1="40556" x2="49130" y2="46111"/>
                          <a14:foregroundMark x1="49130" y1="46111" x2="40435" y2="17222"/>
                          <a14:foregroundMark x1="40435" y1="17222" x2="57391" y2="39444"/>
                          <a14:foregroundMark x1="57391" y1="39444" x2="73043" y2="27222"/>
                          <a14:foregroundMark x1="70435" y1="17778" x2="70435" y2="17778"/>
                          <a14:foregroundMark x1="37391" y1="35556" x2="37391" y2="35556"/>
                          <a14:foregroundMark x1="32609" y1="41667" x2="32609" y2="41667"/>
                          <a14:foregroundMark x1="27826" y1="40000" x2="27826" y2="40000"/>
                          <a14:foregroundMark x1="24783" y1="38889" x2="24783" y2="38889"/>
                          <a14:foregroundMark x1="23043" y1="38889" x2="23043" y2="38889"/>
                          <a14:foregroundMark x1="23043" y1="39444" x2="23043" y2="39444"/>
                          <a14:foregroundMark x1="21739" y1="39444" x2="15652" y2="68333"/>
                          <a14:foregroundMark x1="15652" y1="68333" x2="16957" y2="36111"/>
                          <a14:foregroundMark x1="16957" y1="36111" x2="28261" y2="67778"/>
                          <a14:foregroundMark x1="28261" y1="67778" x2="36957" y2="25556"/>
                          <a14:foregroundMark x1="36957" y1="25556" x2="39565" y2="74444"/>
                          <a14:foregroundMark x1="39565" y1="74444" x2="50435" y2="35000"/>
                          <a14:foregroundMark x1="50435" y1="35000" x2="50000" y2="88333"/>
                          <a14:foregroundMark x1="50000" y1="88333" x2="65217" y2="32222"/>
                          <a14:foregroundMark x1="65217" y1="32222" x2="63913" y2="63333"/>
                          <a14:foregroundMark x1="63913" y1="63333" x2="68696" y2="30556"/>
                          <a14:foregroundMark x1="68696" y1="30556" x2="67826" y2="71667"/>
                          <a14:foregroundMark x1="67826" y1="71667" x2="74783" y2="36111"/>
                          <a14:foregroundMark x1="13913" y1="36667" x2="13913" y2="36667"/>
                          <a14:foregroundMark x1="14348" y1="60000" x2="14348" y2="60000"/>
                          <a14:foregroundMark x1="13478" y1="57778" x2="13478" y2="57778"/>
                          <a14:foregroundMark x1="14348" y1="59444" x2="14348" y2="59444"/>
                          <a14:foregroundMark x1="14348" y1="61111" x2="14348" y2="61111"/>
                          <a14:foregroundMark x1="13478" y1="61111" x2="13478" y2="61111"/>
                          <a14:foregroundMark x1="76957" y1="58889" x2="76957" y2="58889"/>
                          <a14:foregroundMark x1="78696" y1="58889" x2="78696" y2="58889"/>
                          <a14:foregroundMark x1="82609" y1="59444" x2="82609" y2="59444"/>
                          <a14:foregroundMark x1="83043" y1="52222" x2="83043" y2="52222"/>
                          <a14:foregroundMark x1="85217" y1="59444" x2="85217" y2="59444"/>
                          <a14:foregroundMark x1="84348" y1="47778" x2="84348" y2="47778"/>
                          <a14:foregroundMark x1="86087" y1="58333" x2="86087" y2="58333"/>
                          <a14:foregroundMark x1="86087" y1="61667" x2="86087" y2="61667"/>
                          <a14:foregroundMark x1="83913" y1="49444" x2="83913" y2="49444"/>
                          <a14:foregroundMark x1="85217" y1="47222" x2="85217" y2="47222"/>
                          <a14:foregroundMark x1="84783" y1="45000" x2="84783" y2="45000"/>
                          <a14:foregroundMark x1="83478" y1="47778" x2="83043" y2="50000"/>
                          <a14:foregroundMark x1="83043" y1="51667" x2="83043" y2="45000"/>
                          <a14:foregroundMark x1="85217" y1="53333" x2="87826" y2="57222"/>
                          <a14:foregroundMark x1="85217" y1="48889" x2="85217" y2="48889"/>
                          <a14:foregroundMark x1="85217" y1="47778" x2="85652" y2="50000"/>
                          <a14:foregroundMark x1="86522" y1="53333" x2="86522" y2="53333"/>
                          <a14:foregroundMark x1="86087" y1="60556" x2="86087" y2="60556"/>
                          <a14:foregroundMark x1="86087" y1="61667" x2="86087" y2="61667"/>
                          <a14:foregroundMark x1="55652" y1="93889" x2="55652" y2="93889"/>
                          <a14:foregroundMark x1="69130" y1="14444" x2="69130" y2="14444"/>
                          <a14:foregroundMark x1="55217" y1="13889" x2="78261" y2="28889"/>
                          <a14:foregroundMark x1="78261" y1="28889" x2="54783" y2="13333"/>
                          <a14:foregroundMark x1="54783" y1="13333" x2="80000" y2="26111"/>
                          <a14:foregroundMark x1="80000" y1="26111" x2="47826" y2="13889"/>
                          <a14:foregroundMark x1="47826" y1="13889" x2="58696" y2="28333"/>
                          <a14:foregroundMark x1="44783" y1="10000" x2="69130" y2="11111"/>
                          <a14:foregroundMark x1="69130" y1="11111" x2="84749" y2="10773"/>
                          <a14:foregroundMark x1="84910" y1="10556" x2="73043" y2="10556"/>
                          <a14:foregroundMark x1="61739" y1="7778" x2="61739" y2="7778"/>
                          <a14:foregroundMark x1="86522" y1="7222" x2="86522" y2="7222"/>
                          <a14:foregroundMark x1="87391" y1="8333" x2="87391" y2="8333"/>
                          <a14:foregroundMark x1="87826" y1="6111" x2="87826" y2="6111"/>
                          <a14:foregroundMark x1="88261" y1="8333" x2="88261" y2="8333"/>
                          <a14:foregroundMark x1="87391" y1="8333" x2="87391" y2="8333"/>
                          <a14:foregroundMark x1="87826" y1="7222" x2="87826" y2="7222"/>
                          <a14:foregroundMark x1="87826" y1="7778" x2="87826" y2="7778"/>
                          <a14:foregroundMark x1="50435" y1="8333" x2="50435" y2="8333"/>
                          <a14:foregroundMark x1="50435" y1="6111" x2="50435" y2="6111"/>
                          <a14:foregroundMark x1="86957" y1="8333" x2="86957" y2="8333"/>
                          <a14:foregroundMark x1="87391" y1="7778" x2="87391" y2="7778"/>
                          <a14:foregroundMark x1="87826" y1="7778" x2="87826" y2="7778"/>
                          <a14:foregroundMark x1="83043" y1="40556" x2="83043" y2="40556"/>
                          <a14:foregroundMark x1="83913" y1="37222" x2="83913" y2="37222"/>
                          <a14:foregroundMark x1="80000" y1="36667" x2="80000" y2="36667"/>
                          <a14:foregroundMark x1="86087" y1="35556" x2="86087" y2="35556"/>
                          <a14:foregroundMark x1="85652" y1="45000" x2="85652" y2="45000"/>
                          <a14:foregroundMark x1="87391" y1="47778" x2="87391" y2="47778"/>
                          <a14:foregroundMark x1="85652" y1="55000" x2="85652" y2="55000"/>
                          <a14:foregroundMark x1="85652" y1="43333" x2="85652" y2="43333"/>
                          <a14:foregroundMark x1="88261" y1="45000" x2="88261" y2="45000"/>
                          <a14:foregroundMark x1="88261" y1="38889" x2="88261" y2="38889"/>
                          <a14:foregroundMark x1="88261" y1="46667" x2="88261" y2="46667"/>
                          <a14:foregroundMark x1="88261" y1="52222" x2="88261" y2="52222"/>
                          <a14:foregroundMark x1="88261" y1="54444" x2="88261" y2="54444"/>
                          <a14:foregroundMark x1="86957" y1="57222" x2="86957" y2="57222"/>
                          <a14:foregroundMark x1="88261" y1="62222" x2="89565" y2="62222"/>
                          <a14:foregroundMark x1="86957" y1="10000" x2="90870" y2="9444"/>
                          <a14:foregroundMark x1="86087" y1="7778" x2="90870" y2="7778"/>
                          <a14:foregroundMark x1="87391" y1="37778" x2="87391" y2="6111"/>
                          <a14:foregroundMark x1="87826" y1="41667" x2="87826" y2="32778"/>
                          <a14:foregroundMark x1="48261" y1="4444" x2="48261" y2="4444"/>
                          <a14:foregroundMark x1="49565" y1="5556" x2="49565" y2="5556"/>
                          <a14:foregroundMark x1="51739" y1="6111" x2="51739" y2="6111"/>
                          <a14:foregroundMark x1="53043" y1="5556" x2="53043" y2="5556"/>
                          <a14:foregroundMark x1="49565" y1="5556" x2="49565" y2="5556"/>
                          <a14:foregroundMark x1="51739" y1="5000" x2="51739" y2="5000"/>
                          <a14:backgroundMark x1="90000" y1="12222" x2="90000" y2="12222"/>
                          <a14:backgroundMark x1="93478" y1="11667" x2="92174" y2="11111"/>
                          <a14:backgroundMark x1="90759" y1="9681" x2="96522" y2="1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3" t="4303" r="12988" b="4045"/>
            <a:stretch/>
          </p:blipFill>
          <p:spPr bwMode="auto">
            <a:xfrm>
              <a:off x="1927739" y="2247500"/>
              <a:ext cx="2301602" cy="2226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541D1580-0817-4DA3-B0BD-2FDDDD17A27F}"/>
                </a:ext>
              </a:extLst>
            </p:cNvPr>
            <p:cNvSpPr/>
            <p:nvPr/>
          </p:nvSpPr>
          <p:spPr>
            <a:xfrm>
              <a:off x="4565550" y="2879113"/>
              <a:ext cx="914399" cy="798990"/>
            </a:xfrm>
            <a:prstGeom prst="rightArrow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4D5171-7895-45AC-B6F2-7E680E6F6F9F}"/>
                </a:ext>
              </a:extLst>
            </p:cNvPr>
            <p:cNvSpPr txBox="1"/>
            <p:nvPr/>
          </p:nvSpPr>
          <p:spPr>
            <a:xfrm>
              <a:off x="1134331" y="4600414"/>
              <a:ext cx="38884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부산광역시 해운대구 수영강변대로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부산문화콘텐츠콤플렉스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층</a:t>
              </a:r>
              <a:endPara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E21A67-5D72-4174-94ED-BB1D8886466A}"/>
                </a:ext>
              </a:extLst>
            </p:cNvPr>
            <p:cNvSpPr txBox="1"/>
            <p:nvPr/>
          </p:nvSpPr>
          <p:spPr>
            <a:xfrm>
              <a:off x="2167426" y="1612155"/>
              <a:ext cx="18222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22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</a:t>
              </a:r>
              <a:r>
                <a:rPr lang="en-US" altLang="ko-KR" sz="22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 </a:t>
              </a:r>
              <a:r>
                <a:rPr lang="ko-KR" altLang="en-US" sz="2200" b="1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유비텍</a:t>
              </a:r>
              <a:endParaRPr lang="ko-KR" altLang="en-US" sz="2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3655F8A-54B2-4909-8CAE-425B1DF86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42557" y="1383098"/>
              <a:ext cx="5478885" cy="4114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82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B17EFA-602F-45BC-8AAF-06A2D765DC2E}"/>
              </a:ext>
            </a:extLst>
          </p:cNvPr>
          <p:cNvGrpSpPr/>
          <p:nvPr/>
        </p:nvGrpSpPr>
        <p:grpSpPr>
          <a:xfrm>
            <a:off x="1524000" y="2084443"/>
            <a:ext cx="9144000" cy="2387076"/>
            <a:chOff x="1524000" y="2084443"/>
            <a:chExt cx="9144000" cy="23870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F5FE6F2-49D6-4F69-9F48-C765519ED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24000" y="2084443"/>
              <a:ext cx="4306895" cy="23870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B2A41A-600E-4B2E-BE20-F7A1E4A14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105" y="2084444"/>
              <a:ext cx="4306895" cy="23870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BB7508-2F59-4A93-A5DB-7434D0695C9C}"/>
              </a:ext>
            </a:extLst>
          </p:cNvPr>
          <p:cNvSpPr txBox="1"/>
          <p:nvPr/>
        </p:nvSpPr>
        <p:spPr>
          <a:xfrm>
            <a:off x="5462726" y="3102788"/>
            <a:ext cx="12665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</a:t>
            </a:r>
            <a:endParaRPr lang="ko-KR" altLang="en-US" sz="10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F311B-24D4-4309-BBCB-82A5BFDA66DE}"/>
              </a:ext>
            </a:extLst>
          </p:cNvPr>
          <p:cNvSpPr txBox="1"/>
          <p:nvPr/>
        </p:nvSpPr>
        <p:spPr>
          <a:xfrm>
            <a:off x="3788382" y="4702407"/>
            <a:ext cx="4615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VR </a:t>
            </a:r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영상 콘텐츠</a:t>
            </a:r>
          </a:p>
        </p:txBody>
      </p:sp>
    </p:spTree>
    <p:extLst>
      <p:ext uri="{BB962C8B-B14F-4D97-AF65-F5344CB8AC3E}">
        <p14:creationId xmlns:p14="http://schemas.microsoft.com/office/powerpoint/2010/main" val="18450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1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37DC96-4FEA-48E5-BFE8-883A0FB86257}"/>
              </a:ext>
            </a:extLst>
          </p:cNvPr>
          <p:cNvSpPr/>
          <p:nvPr/>
        </p:nvSpPr>
        <p:spPr>
          <a:xfrm>
            <a:off x="3810000" y="292116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개발환경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80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64C773-E5D1-4D5D-84F5-C959C5957D19}"/>
              </a:ext>
            </a:extLst>
          </p:cNvPr>
          <p:cNvGrpSpPr/>
          <p:nvPr/>
        </p:nvGrpSpPr>
        <p:grpSpPr>
          <a:xfrm>
            <a:off x="1403354" y="434597"/>
            <a:ext cx="9385292" cy="5464658"/>
            <a:chOff x="1208493" y="410908"/>
            <a:chExt cx="10029056" cy="5964566"/>
          </a:xfrm>
        </p:grpSpPr>
        <p:pic>
          <p:nvPicPr>
            <p:cNvPr id="28" name="Picture 10" descr="react vr iconì ëí ì´ë¯¸ì§ ê²ìê²°ê³¼">
              <a:extLst>
                <a:ext uri="{FF2B5EF4-FFF2-40B4-BE49-F238E27FC236}">
                  <a16:creationId xmlns:a16="http://schemas.microsoft.com/office/drawing/2014/main" id="{F5F36ED3-FACD-473E-8014-B08541B2F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77" t="11632" r="16981" b="13587"/>
            <a:stretch/>
          </p:blipFill>
          <p:spPr bwMode="auto">
            <a:xfrm>
              <a:off x="5312443" y="2634835"/>
              <a:ext cx="2228295" cy="1777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38238-408D-4904-A0C2-C52198EF09BE}"/>
                </a:ext>
              </a:extLst>
            </p:cNvPr>
            <p:cNvSpPr txBox="1"/>
            <p:nvPr/>
          </p:nvSpPr>
          <p:spPr>
            <a:xfrm>
              <a:off x="5435042" y="4496510"/>
              <a:ext cx="1983095" cy="40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React VR</a:t>
              </a:r>
              <a:endPara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416908-AB33-49F1-AFFE-B879F5584D36}"/>
                </a:ext>
              </a:extLst>
            </p:cNvPr>
            <p:cNvSpPr txBox="1"/>
            <p:nvPr/>
          </p:nvSpPr>
          <p:spPr>
            <a:xfrm>
              <a:off x="5312443" y="2069884"/>
              <a:ext cx="2228295" cy="47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Open Source</a:t>
              </a:r>
              <a:endParaRPr lang="ko-KR" altLang="en-US" sz="2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6E6E93-78C0-4071-8A06-54071CE6C2B8}"/>
                </a:ext>
              </a:extLst>
            </p:cNvPr>
            <p:cNvSpPr txBox="1"/>
            <p:nvPr/>
          </p:nvSpPr>
          <p:spPr>
            <a:xfrm>
              <a:off x="9078560" y="410908"/>
              <a:ext cx="1822227" cy="47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Sever</a:t>
              </a:r>
              <a:endParaRPr lang="ko-KR" altLang="en-US" sz="2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0D278B-C338-424C-854D-8CB087DCD992}"/>
                </a:ext>
              </a:extLst>
            </p:cNvPr>
            <p:cNvSpPr txBox="1"/>
            <p:nvPr/>
          </p:nvSpPr>
          <p:spPr>
            <a:xfrm>
              <a:off x="7707196" y="2861951"/>
              <a:ext cx="861134" cy="1444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rgbClr val="FFFF9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+</a:t>
              </a:r>
              <a:endParaRPr lang="ko-KR" altLang="en-US" sz="8000" b="1" dirty="0">
                <a:solidFill>
                  <a:srgbClr val="FFFF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64339DB-490B-40F2-A977-DEB77440A2E9}"/>
                </a:ext>
              </a:extLst>
            </p:cNvPr>
            <p:cNvGrpSpPr/>
            <p:nvPr/>
          </p:nvGrpSpPr>
          <p:grpSpPr>
            <a:xfrm>
              <a:off x="1208493" y="2031021"/>
              <a:ext cx="1965885" cy="2829745"/>
              <a:chOff x="1102622" y="1761386"/>
              <a:chExt cx="1965885" cy="2829745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D2B6BFDE-E8C1-48DC-B2A2-9BA5FC3D8D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8051" b="8051"/>
              <a:stretch/>
            </p:blipFill>
            <p:spPr>
              <a:xfrm>
                <a:off x="1102622" y="2314567"/>
                <a:ext cx="1965885" cy="178944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7C4AFE-5FD4-4BDC-B26B-CFFBCD79946B}"/>
                  </a:ext>
                </a:extLst>
              </p:cNvPr>
              <p:cNvSpPr txBox="1"/>
              <p:nvPr/>
            </p:nvSpPr>
            <p:spPr>
              <a:xfrm>
                <a:off x="1102622" y="4188012"/>
                <a:ext cx="1965885" cy="403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Web Browser</a:t>
                </a:r>
                <a:endPara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502810-E082-407D-8B42-0F2734A439D4}"/>
                  </a:ext>
                </a:extLst>
              </p:cNvPr>
              <p:cNvSpPr txBox="1"/>
              <p:nvPr/>
            </p:nvSpPr>
            <p:spPr>
              <a:xfrm>
                <a:off x="1102622" y="1761386"/>
                <a:ext cx="1965885" cy="47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Client</a:t>
                </a:r>
                <a:endParaRPr lang="ko-KR" altLang="en-US" sz="2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6260B26-CC0A-4C6A-B597-3A2A2DF41847}"/>
                </a:ext>
              </a:extLst>
            </p:cNvPr>
            <p:cNvCxnSpPr>
              <a:cxnSpLocks/>
            </p:cNvCxnSpPr>
            <p:nvPr/>
          </p:nvCxnSpPr>
          <p:spPr>
            <a:xfrm>
              <a:off x="3507064" y="3497348"/>
              <a:ext cx="1541946" cy="0"/>
            </a:xfrm>
            <a:prstGeom prst="straightConnector1">
              <a:avLst/>
            </a:prstGeom>
            <a:ln w="38100">
              <a:solidFill>
                <a:srgbClr val="FFFF99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8" descr="ê´ë ¨ ì´ë¯¸ì§">
              <a:extLst>
                <a:ext uri="{FF2B5EF4-FFF2-40B4-BE49-F238E27FC236}">
                  <a16:creationId xmlns:a16="http://schemas.microsoft.com/office/drawing/2014/main" id="{A24F5320-CBF7-4B32-BFCA-A9D369E2C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8" b="89952" l="6300" r="90000">
                          <a14:foregroundMark x1="41100" y1="42903" x2="41100" y2="42903"/>
                          <a14:foregroundMark x1="15150" y1="34131" x2="15150" y2="34131"/>
                          <a14:foregroundMark x1="6300" y1="34769" x2="6500" y2="56699"/>
                          <a14:foregroundMark x1="37950" y1="36922" x2="40000" y2="54705"/>
                          <a14:foregroundMark x1="40000" y1="54705" x2="42050" y2="36842"/>
                          <a14:foregroundMark x1="42050" y1="36842" x2="32700" y2="45933"/>
                          <a14:foregroundMark x1="32700" y1="45933" x2="41200" y2="35726"/>
                          <a14:foregroundMark x1="41200" y1="35726" x2="31050" y2="43142"/>
                          <a14:foregroundMark x1="31050" y1="43142" x2="41000" y2="50797"/>
                          <a14:foregroundMark x1="41000" y1="50797" x2="38350" y2="44737"/>
                          <a14:foregroundMark x1="45200" y1="47927" x2="45200" y2="47927"/>
                          <a14:foregroundMark x1="45200" y1="43541" x2="45200" y2="51037"/>
                          <a14:foregroundMark x1="31650" y1="52951" x2="31650" y2="52951"/>
                          <a14:foregroundMark x1="63300" y1="31898" x2="63300" y2="31898"/>
                          <a14:foregroundMark x1="67800" y1="19378" x2="67800" y2="37719"/>
                          <a14:foregroundMark x1="67800" y1="37719" x2="64450" y2="54864"/>
                          <a14:foregroundMark x1="64450" y1="54864" x2="55050" y2="46651"/>
                          <a14:foregroundMark x1="60178" y1="38575" x2="63000" y2="34131"/>
                          <a14:foregroundMark x1="55050" y1="46651" x2="57381" y2="42980"/>
                          <a14:foregroundMark x1="63000" y1="34131" x2="65450" y2="35965"/>
                          <a14:foregroundMark x1="85700" y1="31579" x2="78200" y2="45136"/>
                          <a14:foregroundMark x1="78200" y1="45136" x2="75450" y2="36922"/>
                          <a14:foregroundMark x1="84500" y1="42265" x2="84500" y2="42265"/>
                          <a14:foregroundMark x1="84300" y1="44179" x2="83500" y2="44179"/>
                          <a14:foregroundMark x1="45000" y1="73604" x2="45000" y2="73604"/>
                          <a14:foregroundMark x1="51700" y1="70813" x2="51700" y2="70813"/>
                          <a14:foregroundMark x1="51300" y1="70813" x2="50962" y2="71098"/>
                          <a14:foregroundMark x1="58000" y1="68900" x2="58000" y2="68900"/>
                          <a14:foregroundMark x1="57600" y1="72010" x2="57600" y2="72010"/>
                          <a14:foregroundMark x1="45400" y1="70813" x2="44800" y2="87719"/>
                          <a14:foregroundMark x1="44800" y1="87719" x2="40300" y2="72329"/>
                          <a14:foregroundMark x1="40300" y1="72329" x2="48150" y2="60207"/>
                          <a14:foregroundMark x1="48150" y1="60207" x2="49150" y2="60128"/>
                          <a14:foregroundMark x1="55050" y1="71691" x2="55050" y2="71691"/>
                          <a14:foregroundMark x1="47400" y1="65152" x2="47400" y2="65152"/>
                          <a14:foregroundMark x1="49950" y1="71132" x2="49950" y2="71132"/>
                          <a14:foregroundMark x1="50150" y1="73285" x2="50500" y2="74880"/>
                          <a14:foregroundMark x1="52300" y1="85486" x2="52300" y2="85486"/>
                          <a14:foregroundMark x1="52300" y1="85486" x2="46800" y2="79904"/>
                          <a14:foregroundMark x1="53650" y1="76396" x2="45800" y2="64673"/>
                          <a14:foregroundMark x1="45800" y1="64673" x2="48950" y2="67624"/>
                          <a14:foregroundMark x1="48950" y1="71691" x2="48750" y2="76715"/>
                          <a14:foregroundMark x1="48350" y1="70175" x2="54450" y2="65470"/>
                          <a14:foregroundMark x1="49950" y1="64833" x2="54600" y2="81738"/>
                          <a14:foregroundMark x1="54600" y1="81738" x2="51500" y2="85805"/>
                          <a14:foregroundMark x1="47400" y1="86124" x2="56050" y2="75758"/>
                          <a14:foregroundMark x1="56050" y1="75758" x2="54050" y2="69856"/>
                          <a14:foregroundMark x1="52700" y1="77033" x2="52700" y2="77033"/>
                          <a14:foregroundMark x1="49950" y1="80781" x2="49950" y2="80781"/>
                          <a14:foregroundMark x1="49950" y1="80781" x2="49950" y2="80781"/>
                          <a14:foregroundMark x1="51900" y1="77671" x2="52500" y2="76715"/>
                          <a14:foregroundMark x1="53250" y1="75758" x2="53250" y2="75758"/>
                          <a14:foregroundMark x1="53650" y1="75199" x2="54050" y2="79904"/>
                          <a14:foregroundMark x1="51100" y1="81419" x2="49550" y2="81738"/>
                          <a14:foregroundMark x1="51500" y1="79904" x2="53250" y2="86762"/>
                          <a14:foregroundMark x1="51700" y1="81419" x2="58200" y2="84530"/>
                          <a14:foregroundMark x1="45800" y1="76077" x2="45800" y2="76077"/>
                          <a14:foregroundMark x1="48750" y1="81738" x2="49750" y2="76077"/>
                          <a14:foregroundMark x1="50300" y1="74880" x2="50500" y2="72329"/>
                          <a14:foregroundMark x1="56400" y1="74242" x2="56400" y2="74242"/>
                          <a14:foregroundMark x1="52700" y1="72967" x2="52700" y2="72967"/>
                          <a14:foregroundMark x1="53250" y1="72329" x2="53850" y2="72329"/>
                          <a14:foregroundMark x1="54050" y1="72329" x2="55450" y2="78947"/>
                          <a14:foregroundMark x1="54450" y1="73285" x2="56400" y2="75518"/>
                          <a14:foregroundMark x1="56600" y1="71691" x2="49950" y2="71372"/>
                          <a14:foregroundMark x1="57600" y1="73285" x2="47400" y2="77671"/>
                          <a14:foregroundMark x1="47400" y1="77671" x2="50500" y2="72967"/>
                          <a14:foregroundMark x1="58400" y1="76077" x2="58400" y2="76077"/>
                          <a14:foregroundMark x1="58400" y1="74561" x2="58400" y2="74561"/>
                          <a14:foregroundMark x1="57800" y1="74242" x2="57800" y2="74242"/>
                          <a14:foregroundMark x1="57600" y1="73923" x2="57600" y2="73923"/>
                          <a14:foregroundMark x1="57600" y1="73923" x2="56600" y2="76715"/>
                          <a14:foregroundMark x1="55650" y1="72648" x2="58200" y2="72329"/>
                          <a14:foregroundMark x1="56400" y1="77352" x2="56400" y2="77352"/>
                          <a14:foregroundMark x1="57000" y1="75758" x2="57000" y2="75758"/>
                          <a14:foregroundMark x1="57400" y1="75758" x2="57400" y2="75758"/>
                          <a14:foregroundMark x1="57600" y1="75758" x2="57600" y2="75758"/>
                          <a14:foregroundMark x1="56400" y1="75758" x2="57600" y2="75518"/>
                          <a14:foregroundMark x1="56400" y1="75758" x2="56400" y2="75758"/>
                          <a14:foregroundMark x1="57600" y1="75758" x2="57600" y2="75758"/>
                          <a14:foregroundMark x1="57800" y1="75518" x2="57800" y2="75518"/>
                          <a14:foregroundMark x1="57400" y1="78628" x2="57400" y2="79904"/>
                          <a14:foregroundMark x1="60950" y1="67943" x2="60950" y2="67943"/>
                          <a14:foregroundMark x1="60550" y1="67943" x2="61500" y2="67943"/>
                          <a14:foregroundMark x1="57800" y1="72329" x2="57200" y2="79585"/>
                          <a14:backgroundMark x1="58750" y1="41946" x2="58750" y2="41946"/>
                          <a14:backgroundMark x1="57600" y1="42265" x2="58750" y2="41308"/>
                          <a14:backgroundMark x1="58950" y1="40351" x2="58950" y2="40351"/>
                          <a14:backgroundMark x1="60150" y1="40351" x2="60150" y2="40351"/>
                          <a14:backgroundMark x1="59550" y1="40670" x2="59550" y2="40670"/>
                          <a14:backgroundMark x1="59150" y1="41308" x2="60350" y2="40351"/>
                          <a14:backgroundMark x1="59150" y1="40989" x2="59150" y2="40989"/>
                          <a14:backgroundMark x1="59350" y1="40670" x2="59750" y2="40670"/>
                          <a14:backgroundMark x1="59350" y1="40670" x2="59950" y2="39474"/>
                          <a14:backgroundMark x1="60950" y1="41308" x2="59750" y2="43222"/>
                          <a14:backgroundMark x1="57200" y1="42903" x2="60750" y2="39474"/>
                          <a14:backgroundMark x1="58374" y1="71870" x2="69950" y2="70893"/>
                          <a14:backgroundMark x1="69950" y1="70893" x2="58781" y2="74561"/>
                          <a14:backgroundMark x1="58624" y1="75332" x2="63000" y2="74242"/>
                          <a14:backgroundMark x1="63000" y1="74242" x2="58651" y2="75000"/>
                          <a14:backgroundMark x1="58950" y1="79585" x2="58950" y2="720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" t="7803" r="5867" b="4778"/>
            <a:stretch/>
          </p:blipFill>
          <p:spPr bwMode="auto">
            <a:xfrm>
              <a:off x="8734788" y="1050252"/>
              <a:ext cx="2497899" cy="1518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FB3C462-2AED-47FD-9DEB-90B5ACA120FD}"/>
                </a:ext>
              </a:extLst>
            </p:cNvPr>
            <p:cNvCxnSpPr>
              <a:cxnSpLocks/>
            </p:cNvCxnSpPr>
            <p:nvPr/>
          </p:nvCxnSpPr>
          <p:spPr>
            <a:xfrm>
              <a:off x="9983737" y="2619216"/>
              <a:ext cx="0" cy="1235829"/>
            </a:xfrm>
            <a:prstGeom prst="straightConnector1">
              <a:avLst/>
            </a:prstGeom>
            <a:ln>
              <a:solidFill>
                <a:srgbClr val="FFFF99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1D3C96-AB69-4A2A-993C-C0057E1D7660}"/>
                </a:ext>
              </a:extLst>
            </p:cNvPr>
            <p:cNvSpPr txBox="1"/>
            <p:nvPr/>
          </p:nvSpPr>
          <p:spPr>
            <a:xfrm>
              <a:off x="8869589" y="3927137"/>
              <a:ext cx="2228295" cy="47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데이터베이스</a:t>
              </a:r>
            </a:p>
          </p:txBody>
        </p:sp>
        <p:pic>
          <p:nvPicPr>
            <p:cNvPr id="42" name="Picture 12" descr="mysql pngì ëí ì´ë¯¸ì§ ê²ìê²°ê³¼">
              <a:extLst>
                <a:ext uri="{FF2B5EF4-FFF2-40B4-BE49-F238E27FC236}">
                  <a16:creationId xmlns:a16="http://schemas.microsoft.com/office/drawing/2014/main" id="{E2B6E421-7EC9-494F-8582-F167EBA82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788" y="4681177"/>
              <a:ext cx="2502761" cy="1694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3E008A-BD65-40AE-A9B7-E8BEB4ED3E2F}"/>
                </a:ext>
              </a:extLst>
            </p:cNvPr>
            <p:cNvSpPr txBox="1"/>
            <p:nvPr/>
          </p:nvSpPr>
          <p:spPr>
            <a:xfrm>
              <a:off x="8869589" y="4342393"/>
              <a:ext cx="2228295" cy="352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rgbClr val="FFFF9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211.57.203.44:3306</a:t>
              </a:r>
              <a:endParaRPr lang="ko-KR" altLang="en-US" sz="1500" dirty="0">
                <a:solidFill>
                  <a:srgbClr val="FFFF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11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37DC96-4FEA-48E5-BFE8-883A0FB86257}"/>
              </a:ext>
            </a:extLst>
          </p:cNvPr>
          <p:cNvSpPr/>
          <p:nvPr/>
        </p:nvSpPr>
        <p:spPr>
          <a:xfrm>
            <a:off x="3810000" y="292116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3. 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내용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64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1524000" y="671357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24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71D972-8D01-44C0-A6DA-2A96034B66E0}"/>
              </a:ext>
            </a:extLst>
          </p:cNvPr>
          <p:cNvSpPr/>
          <p:nvPr/>
        </p:nvSpPr>
        <p:spPr>
          <a:xfrm>
            <a:off x="3810000" y="1939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5FB1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D87996-6D38-4DC8-BB51-CE856E9EC186}"/>
              </a:ext>
            </a:extLst>
          </p:cNvPr>
          <p:cNvCxnSpPr>
            <a:cxnSpLocks/>
          </p:cNvCxnSpPr>
          <p:nvPr/>
        </p:nvCxnSpPr>
        <p:spPr>
          <a:xfrm>
            <a:off x="5575177" y="1003174"/>
            <a:ext cx="1100831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A6E2F8-8DCA-4114-AF59-2E9112AFBD9B}"/>
              </a:ext>
            </a:extLst>
          </p:cNvPr>
          <p:cNvGrpSpPr/>
          <p:nvPr/>
        </p:nvGrpSpPr>
        <p:grpSpPr>
          <a:xfrm>
            <a:off x="2182910" y="2029349"/>
            <a:ext cx="7826179" cy="2799301"/>
            <a:chOff x="1524000" y="1734956"/>
            <a:chExt cx="7826179" cy="279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FBC162-32B8-49F0-8F6C-BAF48236D51C}"/>
                </a:ext>
              </a:extLst>
            </p:cNvPr>
            <p:cNvSpPr txBox="1"/>
            <p:nvPr/>
          </p:nvSpPr>
          <p:spPr>
            <a:xfrm>
              <a:off x="1524000" y="1734956"/>
              <a:ext cx="333704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관리자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8E8E4-B2C5-47E9-ACAD-203A669C459F}"/>
                </a:ext>
              </a:extLst>
            </p:cNvPr>
            <p:cNvSpPr txBox="1"/>
            <p:nvPr/>
          </p:nvSpPr>
          <p:spPr>
            <a:xfrm>
              <a:off x="5895735" y="1734956"/>
              <a:ext cx="34544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사용자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07E92F-EEC7-4089-951D-F71DAB0A7416}"/>
                </a:ext>
              </a:extLst>
            </p:cNvPr>
            <p:cNvSpPr/>
            <p:nvPr/>
          </p:nvSpPr>
          <p:spPr>
            <a:xfrm>
              <a:off x="5895735" y="2323742"/>
              <a:ext cx="3454444" cy="2210515"/>
            </a:xfrm>
            <a:prstGeom prst="rect">
              <a:avLst/>
            </a:prstGeom>
            <a:noFill/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방을 구하는 사람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조건에 맞는 방 찾기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자신이 관심있는 방 분류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등록된 방에 대한 문의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VR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영상을 통한 방 구조 확인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C1771B-E21E-49B2-A3DE-901DB995E54F}"/>
                </a:ext>
              </a:extLst>
            </p:cNvPr>
            <p:cNvSpPr/>
            <p:nvPr/>
          </p:nvSpPr>
          <p:spPr>
            <a:xfrm>
              <a:off x="1532878" y="2323742"/>
              <a:ext cx="3328164" cy="2210515"/>
            </a:xfrm>
            <a:prstGeom prst="rect">
              <a:avLst/>
            </a:prstGeom>
            <a:noFill/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부동산 중개자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등록한 방 정보 관리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(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및 삭제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 방 정보 등록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사용자가 문의했을 때 알림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30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345</Words>
  <Application>Microsoft Office PowerPoint</Application>
  <PresentationFormat>와이드스크린</PresentationFormat>
  <Paragraphs>152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나눔스퀘어</vt:lpstr>
      <vt:lpstr>맑은 고딕</vt:lpstr>
      <vt:lpstr>바탕</vt:lpstr>
      <vt:lpstr>나눔스퀘어라운드 Bold</vt:lpstr>
      <vt:lpstr>HY견고딕</vt:lpstr>
      <vt:lpstr>Arial</vt:lpstr>
      <vt:lpstr>HY헤드라인M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 민영</dc:creator>
  <cp:lastModifiedBy>백 민영</cp:lastModifiedBy>
  <cp:revision>43</cp:revision>
  <dcterms:created xsi:type="dcterms:W3CDTF">2019-04-17T04:55:36Z</dcterms:created>
  <dcterms:modified xsi:type="dcterms:W3CDTF">2019-06-18T16:47:30Z</dcterms:modified>
</cp:coreProperties>
</file>